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4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3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1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F571-379A-40CD-BCF0-4081119529F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192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dirty="0" smtClean="0"/>
              <a:t>Completa con SER o ESTAR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dirty="0" smtClean="0"/>
              <a:t>   Anselmo (1)_______ hondureño. Él (2)______ de San Pedro Sula. San Pedro Sula (3)______ una ciudad importante de Honduras.  Pero ahora Anselmo no (4)_______ en Honduras.  Él (5)______ en Estados Unidos.  La vida de Anselmo no (6)____ muy fácil.  Él trabaja mucho pero (7)______ bastante contento porque (8)______ gusta su trabajo y (9)______ paga bastante bien.  Pero no hay duda, a veces Anselmo (10)______ triste porque quiere ver a su familia.  Su familia no (11)_______ en Estados Unidos.  Su esposa y sus hijos (12)_______ en Honduras.  Anselmo (13)_____ habla con frecuencia por teléfono y él (14)_____ manda 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sends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 dinero.</a:t>
            </a:r>
            <a:endParaRPr lang="es-ES_tradnl" altLang="en-US" sz="2800" kern="0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3657"/>
            <a:ext cx="9144000" cy="8731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: ____________ Clase: ______</a:t>
            </a:r>
          </a:p>
          <a:p>
            <a:pPr algn="l" eaLnBrk="1" hangingPunct="1"/>
            <a:r>
              <a:rPr lang="en-US" altLang="en-US" sz="3600" kern="0" dirty="0" smtClean="0">
                <a:solidFill>
                  <a:srgbClr val="FF0000"/>
                </a:solidFill>
              </a:rPr>
              <a:t>Fecha: _______________       </a:t>
            </a: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# 56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04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609600"/>
            <a:ext cx="85344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kern="0" smtClean="0"/>
              <a:t>	Anselmo tiene muchos amigos nuevos en Estados Unidos. Como él, muchos de sus amigos (15)______ de  Latinoamérica.  Todos (16)______ de países diferentes. ¿En que lengua (17)_____ habla Anselmo?  Él habla en español. Ahora Anselmo aprende el ingles.  Su curso de ingles (18)______ muy interesante pero según Anselmo el ingles (19)_____ muy difícil.  Pero él (20)______ contento porque quiere aprender ingles y según su profesor él (21)______ un alumno muy bueno.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559825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160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2015-03-17T13:02:34Z</dcterms:created>
  <dcterms:modified xsi:type="dcterms:W3CDTF">2015-03-17T13:28:10Z</dcterms:modified>
</cp:coreProperties>
</file>